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8933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9CF05-7E06-CE43-8248-DEECF83EB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848A3-B8B2-8749-9F1C-0AEC08B8FB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0982FC-AF61-744C-AE2B-B3556C2CC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570FD-1CE0-0845-9A13-AAB2F730F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9605B6-0783-D045-BF01-5E0E22041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204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6E26A-4A1D-D64B-B4EB-AA2BCD432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2F7EAA-DBD0-014F-802F-637C946FC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8D515-8F6B-834F-BA1F-C410C753F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55F78-A711-E84A-8E10-038236A74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9A9A4-0AB5-4648-890E-875AA152F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007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F76E6-DEB7-9648-8D83-C3D46DA65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D3D99-2D4B-2746-93C2-21F5F9676E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AC1689-D58E-A844-B650-24FDA4634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F4BACA-5E5F-BD46-B610-0CC125538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1B21DB-1652-F241-983C-111CB4945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5F3185-CF5C-F346-BCF9-628160FF9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505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D0BE4-A9E4-F044-BAF5-6958C496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15F3D2-166E-D746-94F7-39939CDEE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39D37E-993A-E44F-A8D2-EF5C20F38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B36138-AECC-9045-B4B8-AF29FC79DD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DCB4D0-D5B8-FC42-BF2F-647D373B87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2A8252-F5CE-254C-8958-F9924E153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630036-01A2-D841-A5A3-923391E5E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307C3B-8CDB-3648-98DC-AA2AF8B9E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65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C42CA-D29F-9B42-9738-DA8AAB87C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87C9E9-74B9-5C45-9EA8-9F0BF02F3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E84066-5871-F94B-8B67-3C3F98701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7726A4-9C64-E245-AC30-29AA4CEBF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46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284061-2952-8048-A985-5A974FB9C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E363B-2975-4047-98E0-6E15DA1CE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8D196-9ECB-B74D-9F75-A10C64225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173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E04A8-6EA0-934F-AE1B-720847580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E7937-277F-8545-A263-484B6EF4B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FCD66A-2237-E348-9F32-C6BCB5BF9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0F6749-BBE1-334F-AE6C-0BC6BD5FA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534CDD-9117-B14E-9111-837808051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C32CB4-B282-F84B-888C-21C4B59AF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053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51FAD-2752-CC44-A539-7A96259C9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65EE71-FA74-7847-ACDF-FDB60F129F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5A000F-2FC2-6242-9814-8AB18BBFA7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2868F1-6884-FC44-91D1-4B9940A95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5254CB-FEC8-024B-B2D0-DA113E407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4DEE2-0F7C-8B4A-AA9E-DA39E8EE7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591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8D16A-947D-0947-B06E-87440A43E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596E36-7F97-9B49-917A-CDB59BD15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9838E-6722-4346-B62A-E8BB9123E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5377C-6042-9E4A-BA98-92437C9AB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B2D41-147C-C548-9507-0C9718B9B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092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2DD26A-3516-A84E-969F-4A287A4587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45395E-65D6-AA4E-9C7F-883570F042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26604-1145-454F-9329-31B941654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D4F56-675A-E443-ACCE-A8D4B45C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7F7F0-0158-1C44-9B43-C6C03DBD4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546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07D646-52B1-0B49-B3FD-93EA11A2F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390217-161C-AA4B-979C-8BACB2EE95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4A001-2BF4-074D-84E2-96B30F7ADD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AE09D-C6D8-5845-9CFB-72701A087FF9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5CD66-7A3F-B146-B186-3C619E3096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03B4D-27CA-6746-AB30-19611BAB2C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8A3A2-8FA5-4C46-972F-3DA48916D10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93B1F3-16C9-6D42-AF38-2B3B5D2BE88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1" y="0"/>
            <a:ext cx="1218270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99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200" y="1859370"/>
            <a:ext cx="3897086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Design Brief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636F9C90-489E-5542-9897-DD1C1F97E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5286" y="1984158"/>
            <a:ext cx="4023678" cy="4610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723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200" y="1859370"/>
            <a:ext cx="3897086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Vocabulary Needed</a:t>
            </a:r>
          </a:p>
        </p:txBody>
      </p:sp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63574067-9007-0C41-8D1E-1B23B7913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273" y="1859370"/>
            <a:ext cx="3789998" cy="435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14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199" y="1859370"/>
            <a:ext cx="4284945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Investigate and Evaluate Existing Products and Materials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B32F9D-538D-2343-8551-4E7E28B320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476068" y="2316997"/>
            <a:ext cx="6054672" cy="454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360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199" y="1859370"/>
            <a:ext cx="4284945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Focused Practical Tasks</a:t>
            </a:r>
          </a:p>
        </p:txBody>
      </p:sp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9DB32F9D-538D-2343-8551-4E7E28B32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599" y="1653435"/>
            <a:ext cx="3430107" cy="490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724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199" y="1859370"/>
            <a:ext cx="4522941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Design and Plan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97D19F1B-FC62-2A49-8D4B-E352600B8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7" y="1793608"/>
            <a:ext cx="3058905" cy="454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32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200" y="1859370"/>
            <a:ext cx="3897086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</a:p>
        </p:txBody>
      </p:sp>
      <p:pic>
        <p:nvPicPr>
          <p:cNvPr id="3" name="Picture 2" descr="A picture containing text, person, indoor&#10;&#10;Description automatically generated">
            <a:extLst>
              <a:ext uri="{FF2B5EF4-FFF2-40B4-BE49-F238E27FC236}">
                <a16:creationId xmlns:a16="http://schemas.microsoft.com/office/drawing/2014/main" id="{E2E08C74-341E-784E-9CB8-38CD5EC1D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3555" y="1989178"/>
            <a:ext cx="6008526" cy="423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55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200" y="1859370"/>
            <a:ext cx="3897086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Test and Evaluate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E15899C7-A0F6-9442-B338-20C74D411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7190" y="1954059"/>
            <a:ext cx="7313173" cy="423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15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C6B773-E31E-274F-9209-927C05EB49D0}"/>
              </a:ext>
            </a:extLst>
          </p:cNvPr>
          <p:cNvSpPr txBox="1">
            <a:spLocks/>
          </p:cNvSpPr>
          <p:nvPr/>
        </p:nvSpPr>
        <p:spPr>
          <a:xfrm>
            <a:off x="838200" y="1859370"/>
            <a:ext cx="3897086" cy="42366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Review of Vocabulary</a:t>
            </a:r>
          </a:p>
        </p:txBody>
      </p:sp>
      <p:pic>
        <p:nvPicPr>
          <p:cNvPr id="4" name="Picture 3" descr="A picture containing timeline&#10;&#10;Description automatically generated">
            <a:extLst>
              <a:ext uri="{FF2B5EF4-FFF2-40B4-BE49-F238E27FC236}">
                <a16:creationId xmlns:a16="http://schemas.microsoft.com/office/drawing/2014/main" id="{CDFAD2B9-6DBC-4F46-9A6C-6D4FD963B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9076" y="1859370"/>
            <a:ext cx="3997137" cy="456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09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25</Words>
  <Application>Microsoft Office PowerPoint</Application>
  <PresentationFormat>Widescreen</PresentationFormat>
  <Paragraphs>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Wood</dc:creator>
  <cp:lastModifiedBy>J Britton</cp:lastModifiedBy>
  <cp:revision>10</cp:revision>
  <dcterms:created xsi:type="dcterms:W3CDTF">2020-07-22T20:57:28Z</dcterms:created>
  <dcterms:modified xsi:type="dcterms:W3CDTF">2022-07-10T19:43:43Z</dcterms:modified>
</cp:coreProperties>
</file>